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0.44776119402985071</c:v>
                </c:pt>
                <c:pt idx="1">
                  <c:v>0.54584221748400852</c:v>
                </c:pt>
                <c:pt idx="2">
                  <c:v>0</c:v>
                </c:pt>
                <c:pt idx="3">
                  <c:v>6.3965884861407248E-3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0.83098591549295775</c:v>
                </c:pt>
                <c:pt idx="1">
                  <c:v>0.16901408450704219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6.3965884861407252E-2</c:v>
                </c:pt>
                <c:pt idx="1">
                  <c:v>8.5287846481876331E-2</c:v>
                </c:pt>
                <c:pt idx="2">
                  <c:v>0.20255863539445629</c:v>
                </c:pt>
                <c:pt idx="3">
                  <c:v>0.64818763326226014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0.90405117270788926</c:v>
                </c:pt>
                <c:pt idx="1">
                  <c:v>1.279317697228145E-2</c:v>
                </c:pt>
                <c:pt idx="2">
                  <c:v>1.492537313432836E-2</c:v>
                </c:pt>
                <c:pt idx="3">
                  <c:v>1.066098081023454E-2</c:v>
                </c:pt>
                <c:pt idx="4">
                  <c:v>4.2643923240938157E-3</c:v>
                </c:pt>
                <c:pt idx="5">
                  <c:v>5.3304904051172712E-2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0.27705627705627711</c:v>
                </c:pt>
                <c:pt idx="1">
                  <c:v>4.329004329004329E-3</c:v>
                </c:pt>
                <c:pt idx="2">
                  <c:v>0.67316017316017318</c:v>
                </c:pt>
                <c:pt idx="3">
                  <c:v>2.1645021645021641E-3</c:v>
                </c:pt>
                <c:pt idx="4">
                  <c:v>0</c:v>
                </c:pt>
                <c:pt idx="5">
                  <c:v>8.658008658008658E-3</c:v>
                </c:pt>
                <c:pt idx="6">
                  <c:v>0</c:v>
                </c:pt>
                <c:pt idx="7">
                  <c:v>8.658008658008658E-3</c:v>
                </c:pt>
                <c:pt idx="8">
                  <c:v>2.5974025974025969E-2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30</c:v>
                </c:pt>
                <c:pt idx="4" formatCode="0">
                  <c:v>10</c:v>
                </c:pt>
                <c:pt idx="5" formatCode="0">
                  <c:v>11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37</c:v>
                </c:pt>
                <c:pt idx="2">
                  <c:v>6</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5.5373612524161748</c:v>
                </c:pt>
                <c:pt idx="1">
                  <c:v>6.889977172502765</c:v>
                </c:pt>
                <c:pt idx="2">
                  <c:v>5.0855566660813292</c:v>
                </c:pt>
                <c:pt idx="3" formatCode="General">
                  <c:v>5.2161225246082648</c:v>
                </c:pt>
                <c:pt idx="4">
                  <c:v>6.2166449671194517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8.1241544526414895</c:v>
                </c:pt>
                <c:pt idx="2">
                  <c:v>6.3007860953062638</c:v>
                </c:pt>
                <c:pt idx="3" formatCode="General">
                  <c:v>6.3422009433082183</c:v>
                </c:pt>
                <c:pt idx="4">
                  <c:v>7.3393608906108776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7.5118376612164681</c:v>
                </c:pt>
                <c:pt idx="1">
                  <c:v>8.4959412645880139</c:v>
                </c:pt>
                <c:pt idx="2">
                  <c:v>9.3284334812659448</c:v>
                </c:pt>
                <c:pt idx="3">
                  <c:v>8.3270184966017471</c:v>
                </c:pt>
                <c:pt idx="4">
                  <c:v>7.9922956739059909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8.2027226053960973</c:v>
                </c:pt>
                <c:pt idx="2">
                  <c:v>9.1125653313527284</c:v>
                </c:pt>
                <c:pt idx="3">
                  <c:v>8.3923759285549409</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7.1193290327076371</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0.27539389954981353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0.16258331655155089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1.6973466689999199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0.16258331655155178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0.58316957185793683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0.80974793713217075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6.2989571491913319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0.11875847075767165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0.41991913541054071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0.11707031541614299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1.2221974192988867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0.11707031541614299</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0.41991913541053982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0.43293183712025041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7.5471922877151112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0.44758440999780991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0.17814339942669211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1.8597917180840753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0.17814339942669211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0.63898198275491858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0.69923022575397731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7.5118376612164681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7.2252452791348034</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0.24778200765124181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0.12425143161480401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1.2971672496482061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0.12425143161480534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0.44567705785830558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1.6125561607348127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3.3280929521312581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0.17440427455470697</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0.18524900564496782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5.1646037754816021E-2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0.53917727851484898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5.1646037754816021E-2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0.18524900564496782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3.4284833508388957E-2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9.3284334812659448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0.13437239864041306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0.27216970062646251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7.5878877650827015E-2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0.7921646756864229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7.5878877650827903E-2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0.2721697006264634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0.4368954473875668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8.3270184966017471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0.23304785711432441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9.9967464531229844E-2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1.0436460919201949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9.9967464531228956E-2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0.35857297493322982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0.27879513479868123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8.013759279500885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0.36708690042012559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0.14091915719045112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1.4711759307705261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0.14091915719045112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0.50546246877230594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1.6780338904861791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5.6556411671385751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0.15724930514218016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0.24082272184034181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6.7139574331756435E-2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0.70092759372359126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6.7139574331756435E-2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0.24082272184034181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0.30365545593055998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8.6985262981703997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0.1372882182944597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6.8239343128606578E-2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0.71240902332901257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6.8239343128606578E-2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0.13858536110228137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8.9389043634864116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0.45939934217341527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0.17762368060617106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1.8543659276183782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0.17762368060617106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0.63711780499991999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0.55095700713779117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5.4845513277944447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0.27318400869702586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0.15450229483510025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1.6129819532131968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0.15450229483510114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0.40080414590254776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6.889977172502765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0.27205662833864253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9.8175829530608105E-2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1.0249416776858773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9.8175829530607217E-2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0.35214656514900611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0.24269283123070906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8.4959412645880139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0.15949462959885263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0.39919809947103957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0.1112934455175747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1.1618877203238753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0.1112934455175747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0.39919809947103957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0.29606330712945628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7.6233109944509163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8.4811991444573778</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0.22745204158429289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7.3233883954461731E-2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0.76455131820747013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7.3233883954461731E-2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0.26268238129879151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0.18926563317599765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8.471522441448931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5.4124232371782099E-2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6.7921234564424893E-2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0.70908801522531917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6.7921234564424893E-2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0.24362645639867431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6.9397204459681561E-2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8.6234391447555847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1.1199444970883654E-2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0.26432868454952807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7.3692860992137454E-2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0.76934297311137456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7.3692860992137454E-2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0.26432868454952896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9.9782209327722526E-2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8.3486358471676176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8.0602685021137432</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0.2853508556091171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0.10488744051857868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1.0950099405044895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0.10488744051857779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0.37622042087633112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0.6251707906336641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6.9042380968557771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0.12617630336498742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0.27983692580631825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7.8016442706761779E-2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0.81448055042940126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7.8016442706761779E-2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0.27983692580631825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0.11868735066919101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8.5157625256551768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3.3920990414317842E-2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0.22054164110236663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6.1485360654033983E-2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0.6418984082250212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6.1485360654033983E-2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0.22054164110236663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0.15264433947773171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8.7007713502328023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0.18628976266053332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8.1430449848523878E-2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0.85012229875218637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8.1430449848523878E-2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0.29208261697199589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9.8422003055759433E-2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8.1203020357112141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Your Trust</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8.021824311764135</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0.22054046968168528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0.33606865447384227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9.3693428241288679E-2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0.97814604662779203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9.3693428241289567E-2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0.33606865447384138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0.51606361148963842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7.2703853886321674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0.1703007724294725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6.126294700334789E-2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0.63957644138892178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6.126294700334789E-2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0.21974386629866416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0.30057706317012212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8.5664077208436176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0.23826908060148799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0.28064468348275717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7.8241639507731442E-2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0.81683157295805664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7.8241639507731442E-2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0.28064468348275806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0.48752848824050865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6.7505559677641003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0.24913733701093754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8.2315069581020417E-2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0.85935760276817508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8.2315069581021305E-2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0.29525565662697417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0.32294548521870148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7.6410729270843731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0.25561866859542626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7.1314046916976181E-2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0.74450849296738042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7.1314046916976181E-2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0.25579612404353469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0.44770566811707901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7.9486142207596107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3.1200789801898665E-2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0.23268119441743451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6.4869777356591385E-2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0.67723123657687267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6.4869777356591385E-2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0.23268119441743451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0.35263464607453621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8.702199292388638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0.12659800267318566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4.2141101996707064E-2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0.43994710293302219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4.2141101996707064E-2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0.15115578234160054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2.6730810634610691E-2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9.2735346648764345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7.3238980764740376</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0.3419542902180126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0.38558464520671976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0.10749811625002526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1.1222650233173939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0.10749811625002614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0.38558464520671976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0.2444989995325777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8.3668167035147381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0.13670790205569006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2.6591456886356184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0.25471091624839914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0.13639543937788723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7.4699165947371364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0.48969039355037403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0.19153168336463011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1.9995634955805519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0.19153168336463011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0.35301927834099978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7.9922956739059909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0.375905460716627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0.60842598243783463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0.16962461499101789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1.7708568218566754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0.16962461499101877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0.47209828915618068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7.9763056499804037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0.91935134208025193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0.59990586322710637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0.16724926945595797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1.7460585527773373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0.16724926945595797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0.53757633184142151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7.0524971706246298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0.42271357288317279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0.21534145461007093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2.2481341162954269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0.21534145461007093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0.77240756648239284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0.27296824864995273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5.0855566660813292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Your Trust</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5.8770031097678128</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0.70398859155301796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0.2139963110115275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2.2340910087076198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0.21399631101152572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0.60231738556478653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6.2166449671194517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0.21613131361043614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0.71102988936079736</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0.19822981712036736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2.069491058014135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0.19822981712036825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0.71102988936079647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0.25337343876185869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5.5373612524161748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6.4182622168479257</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0.15498163959072198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9.397046311277002E-2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0.98103825122959076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9.397046311277002E-2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0.3370623499576002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0.50796952396603068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6.4956878713078572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1.0696289726228363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0.41944733732959349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0.11693878163858784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1.2208242253947859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0.11693878163858606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0.41944733732959527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0.27573994850899908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7.9702717412502979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0.19990624643799482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0.34751582736247588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9.6884814457554036E-2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1.0114636641949852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9.6884814457555812E-2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0.34751582736247499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0.48528142881610759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5.2678995979324919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9.8011431004985106E-2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8.8861130212051442E-2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0.92769754343871469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8.8861130212051442E-2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0.3187357003148783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0.54972418507382237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6.1833430217371061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0.10313173810803011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0.119645079672559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1.2490775914271324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0.11964507967255855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0.42915454898738581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0.64072381063868811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4.0317720070592236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0.44319281880306782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0.14144803589786914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1.476697349150828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0.14144803589786825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0.50735950209596137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0.5915647150607013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5.7582012383964152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0.24067397289577208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0.14556008665240761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4.0581063874926215E-2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0.4236605271287921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4.0581063874926215E-2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0.14556008665240761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0.1825276208775275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8.8606168140003021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0.23834172298257617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0.1210709163293533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1.263963123050428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0.12107091632935507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0.43426887787622093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0.42142952440591408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7.0127683231365507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1.6166497487751723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0.44246624362440024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0.12335628061212756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1.2878220006714187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0.12335628061212756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0.44246624362440024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0.2212264960836805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5.2161225246082648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0.70580999119790189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0.45263579250458186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0.12619147480702697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1.317421024265907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0.12619147480702608</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0.45263579250458186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1.8468775438680751E-2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7.1908549254365264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0.26047711172287791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0.13837912184847045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1.4446583235627433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0.13837912184847134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0.49635162422622692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0.88454412420673734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6.6514270972128768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0.19304769760270979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0.35302513928160373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9.8420769430094701E-2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1.0274988153511426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9.8420769430094701E-2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0.35302513928160373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0.90731604205650473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6.3801814400971919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8.8733216924982887</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2.4419863248706264E-2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0.22940915963743613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6.3957558523378921E-2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0.66770780188018719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6.3957558523378921E-2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0.22940915963743613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0.12645941406666772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8.8733216924982887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8.8919686085036478</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0.17278917120244408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0.20898922987386825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5.8264634775433422E-2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0.60827448876170465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5.8264634775433422E-2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0.20898922987386825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9.0289283746701088E-2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8.8919686085036478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7.7691506942596771</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0.18121078977150784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7.9038454714062567E-2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0.82515021022638191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7.9038454714062567E-2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0.28350277736705998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0.33465346861462919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7.7691506942596771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Sheet1!$G$2:$G$5</c:f>
              <c:numCache>
                <c:formatCode>0.0;;</c:formatCode>
                <c:ptCount val="4"/>
                <c:pt idx="0">
                  <c:v>7.5118376612164681</c:v>
                </c:pt>
                <c:pt idx="1">
                  <c:v>0</c:v>
                </c:pt>
                <c:pt idx="2">
                  <c:v>7.4980697375426244</c:v>
                </c:pt>
                <c:pt idx="3">
                  <c:v>6.7458605966988907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Stamford &amp; Rutland Hospital (-)</c:v>
                </c:pt>
                <c:pt idx="2">
                  <c:v>Peterborough City Hospital (44)</c:v>
                </c:pt>
                <c:pt idx="3">
                  <c:v>Hinchingbrooke Hospital (41)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2.4881623387835319</c:v>
                </c:pt>
                <c:pt idx="1">
                  <c:v>0</c:v>
                </c:pt>
                <c:pt idx="2">
                  <c:v>2.5019302624573756</c:v>
                </c:pt>
                <c:pt idx="3">
                  <c:v>3.2541394033011093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Sheet1!$G$2:$G$5</c:f>
              <c:numCache>
                <c:formatCode>0.0;;</c:formatCode>
                <c:ptCount val="4"/>
                <c:pt idx="0">
                  <c:v>7.5471922877151112</c:v>
                </c:pt>
                <c:pt idx="1">
                  <c:v>0</c:v>
                </c:pt>
                <c:pt idx="2">
                  <c:v>7.3008264783451384</c:v>
                </c:pt>
                <c:pt idx="3">
                  <c:v>7.6632020656651498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(89)</c:v>
                </c:pt>
                <c:pt idx="1">
                  <c:v>Stamford &amp; Rutland Hospital (-)</c:v>
                </c:pt>
                <c:pt idx="2">
                  <c:v>Peterborough City Hospital (44)</c:v>
                </c:pt>
                <c:pt idx="3">
                  <c:v>Hinchingbrooke Hospital (42)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2.4528077122848888</c:v>
                </c:pt>
                <c:pt idx="1">
                  <c:v>0</c:v>
                </c:pt>
                <c:pt idx="2">
                  <c:v>2.6991735216548616</c:v>
                </c:pt>
                <c:pt idx="3">
                  <c:v>2.3367979343348502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Sheet1!$G$2:$G$5</c:f>
              <c:numCache>
                <c:formatCode>0.0;;</c:formatCode>
                <c:ptCount val="4"/>
                <c:pt idx="0">
                  <c:v>6.2989571491913319</c:v>
                </c:pt>
                <c:pt idx="1">
                  <c:v>0</c:v>
                </c:pt>
                <c:pt idx="2">
                  <c:v>5.7724900721807693</c:v>
                </c:pt>
                <c:pt idx="3">
                  <c:v>7.0753954326554123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Stamford &amp; Rutland Hospital (-)</c:v>
                </c:pt>
                <c:pt idx="2">
                  <c:v>Peterborough City Hospital (272)</c:v>
                </c:pt>
                <c:pt idx="3">
                  <c:v>Hinchingbrooke Hospital (168)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3.7010428508086681</c:v>
                </c:pt>
                <c:pt idx="1">
                  <c:v>0</c:v>
                </c:pt>
                <c:pt idx="2">
                  <c:v>4.2275099278192307</c:v>
                </c:pt>
                <c:pt idx="3">
                  <c:v>2.9246045673445877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Sheet1!$E$2:$E$5</c:f>
              <c:numCache>
                <c:formatCode>0.0;;</c:formatCode>
                <c:ptCount val="4"/>
                <c:pt idx="0">
                  <c:v>0</c:v>
                </c:pt>
                <c:pt idx="1">
                  <c:v>0</c:v>
                </c:pt>
                <c:pt idx="2">
                  <c:v>7.7178171658246324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Sheet1!$G$2:$G$5</c:f>
              <c:numCache>
                <c:formatCode>0.0;;</c:formatCode>
                <c:ptCount val="4"/>
                <c:pt idx="0">
                  <c:v>8.013759279500885</c:v>
                </c:pt>
                <c:pt idx="1">
                  <c:v>0</c:v>
                </c:pt>
                <c:pt idx="2">
                  <c:v>0</c:v>
                </c:pt>
                <c:pt idx="3">
                  <c:v>8.5492054221188969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1.986240720499115</c:v>
                </c:pt>
                <c:pt idx="1">
                  <c:v>0</c:v>
                </c:pt>
                <c:pt idx="2">
                  <c:v>2.2821828341753676</c:v>
                </c:pt>
                <c:pt idx="3">
                  <c:v>1.4507945778811031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Sheet1!$E$2:$E$5</c:f>
              <c:numCache>
                <c:formatCode>0.0;;</c:formatCode>
                <c:ptCount val="4"/>
                <c:pt idx="0">
                  <c:v>5.6556411671385751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Sheet1!$F$2:$F$5</c:f>
              <c:numCache>
                <c:formatCode>0.0;;</c:formatCode>
                <c:ptCount val="4"/>
                <c:pt idx="0">
                  <c:v>0</c:v>
                </c:pt>
                <c:pt idx="1">
                  <c:v>0</c:v>
                </c:pt>
                <c:pt idx="2">
                  <c:v>5.4426072106208174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Sheet1!$G$2:$G$5</c:f>
              <c:numCache>
                <c:formatCode>0.0;;</c:formatCode>
                <c:ptCount val="4"/>
                <c:pt idx="0">
                  <c:v>0</c:v>
                </c:pt>
                <c:pt idx="1">
                  <c:v>0</c:v>
                </c:pt>
                <c:pt idx="2">
                  <c:v>0</c:v>
                </c:pt>
                <c:pt idx="3">
                  <c:v>5.9745878622678914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4.3443588328614249</c:v>
                </c:pt>
                <c:pt idx="1">
                  <c:v>0</c:v>
                </c:pt>
                <c:pt idx="2">
                  <c:v>4.5573927893791826</c:v>
                </c:pt>
                <c:pt idx="3">
                  <c:v>4.0254121377321086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Sheet1!$G$2:$G$5</c:f>
              <c:numCache>
                <c:formatCode>0.0;;</c:formatCode>
                <c:ptCount val="4"/>
                <c:pt idx="0">
                  <c:v>8.3270184966017471</c:v>
                </c:pt>
                <c:pt idx="1">
                  <c:v>0</c:v>
                </c:pt>
                <c:pt idx="2">
                  <c:v>7.9631885105059714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Sheet1!$H$2:$H$5</c:f>
              <c:numCache>
                <c:formatCode>0.0;;</c:formatCode>
                <c:ptCount val="4"/>
                <c:pt idx="0">
                  <c:v>0</c:v>
                </c:pt>
                <c:pt idx="1">
                  <c:v>0</c:v>
                </c:pt>
                <c:pt idx="2">
                  <c:v>0</c:v>
                </c:pt>
                <c:pt idx="3">
                  <c:v>8.9733095419381357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1.6729815033982529</c:v>
                </c:pt>
                <c:pt idx="1">
                  <c:v>0</c:v>
                </c:pt>
                <c:pt idx="2">
                  <c:v>2.0368114894940286</c:v>
                </c:pt>
                <c:pt idx="3">
                  <c:v>1.0266904580618643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Sheet1!$G$2:$G$5</c:f>
              <c:numCache>
                <c:formatCode>0.0;;</c:formatCode>
                <c:ptCount val="4"/>
                <c:pt idx="0">
                  <c:v>9.3284334812659448</c:v>
                </c:pt>
                <c:pt idx="1">
                  <c:v>0</c:v>
                </c:pt>
                <c:pt idx="2">
                  <c:v>0</c:v>
                </c:pt>
                <c:pt idx="3">
                  <c:v>9.1654741290692616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Sheet1!$I$2:$I$5</c:f>
              <c:numCache>
                <c:formatCode>0.0;;</c:formatCode>
                <c:ptCount val="4"/>
                <c:pt idx="0">
                  <c:v>0</c:v>
                </c:pt>
                <c:pt idx="1">
                  <c:v>0</c:v>
                </c:pt>
                <c:pt idx="2">
                  <c:v>9.4863161759190664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0.67156651873405515</c:v>
                </c:pt>
                <c:pt idx="1">
                  <c:v>0</c:v>
                </c:pt>
                <c:pt idx="2">
                  <c:v>0.5136838240809336</c:v>
                </c:pt>
                <c:pt idx="3">
                  <c:v>0.83452587093073838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Sheet1!$F$2:$F$5</c:f>
              <c:numCache>
                <c:formatCode>0.0;;</c:formatCode>
                <c:ptCount val="4"/>
                <c:pt idx="0">
                  <c:v>0</c:v>
                </c:pt>
                <c:pt idx="1">
                  <c:v>0</c:v>
                </c:pt>
                <c:pt idx="2">
                  <c:v>3.036457921051964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Sheet1!$G$2:$G$5</c:f>
              <c:numCache>
                <c:formatCode>0.0;;</c:formatCode>
                <c:ptCount val="4"/>
                <c:pt idx="0">
                  <c:v>3.3280929521312581</c:v>
                </c:pt>
                <c:pt idx="1">
                  <c:v>0</c:v>
                </c:pt>
                <c:pt idx="2">
                  <c:v>0</c:v>
                </c:pt>
                <c:pt idx="3">
                  <c:v>3.8075999439704278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Stamford &amp; Rutland Hospital (-)</c:v>
                </c:pt>
                <c:pt idx="2">
                  <c:v>Peterborough City Hospital (278)</c:v>
                </c:pt>
                <c:pt idx="3">
                  <c:v>Hinchingbrooke Hospital (171)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6.6719070478687419</c:v>
                </c:pt>
                <c:pt idx="1">
                  <c:v>0</c:v>
                </c:pt>
                <c:pt idx="2">
                  <c:v>6.963542078948036</c:v>
                </c:pt>
                <c:pt idx="3">
                  <c:v>6.1924000560295722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Sheet1!$G$2:$G$5</c:f>
              <c:numCache>
                <c:formatCode>0.0;;</c:formatCode>
                <c:ptCount val="4"/>
                <c:pt idx="0">
                  <c:v>8.6985262981703997</c:v>
                </c:pt>
                <c:pt idx="1">
                  <c:v>0</c:v>
                </c:pt>
                <c:pt idx="2">
                  <c:v>8.722284881207333</c:v>
                </c:pt>
                <c:pt idx="3">
                  <c:v>8.7233644682175377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Stamford &amp; Rutland Hospital (-)</c:v>
                </c:pt>
                <c:pt idx="2">
                  <c:v>Peterborough City Hospital (275)</c:v>
                </c:pt>
                <c:pt idx="3">
                  <c:v>Hinchingbrooke Hospital (173)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1.3014737018296003</c:v>
                </c:pt>
                <c:pt idx="1">
                  <c:v>0</c:v>
                </c:pt>
                <c:pt idx="2">
                  <c:v>1.277715118792667</c:v>
                </c:pt>
                <c:pt idx="3">
                  <c:v>1.2766355317824623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Sheet1!$F$2:$F$5</c:f>
              <c:numCache>
                <c:formatCode>0.0;;</c:formatCode>
                <c:ptCount val="4"/>
                <c:pt idx="0">
                  <c:v>7.6233109944509163</c:v>
                </c:pt>
                <c:pt idx="1">
                  <c:v>0</c:v>
                </c:pt>
                <c:pt idx="2">
                  <c:v>7.3469798020584163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Sheet1!$G$2:$G$5</c:f>
              <c:numCache>
                <c:formatCode>0.0;;</c:formatCode>
                <c:ptCount val="4"/>
                <c:pt idx="0">
                  <c:v>0</c:v>
                </c:pt>
                <c:pt idx="1">
                  <c:v>0</c:v>
                </c:pt>
                <c:pt idx="2">
                  <c:v>0</c:v>
                </c:pt>
                <c:pt idx="3">
                  <c:v>8.0521852851886937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Stamford &amp; Rutland Hospital (-)</c:v>
                </c:pt>
                <c:pt idx="2">
                  <c:v>Peterborough City Hospital (196)</c:v>
                </c:pt>
                <c:pt idx="3">
                  <c:v>Hinchingbrooke Hospital (115)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2.3766890055490837</c:v>
                </c:pt>
                <c:pt idx="1">
                  <c:v>0</c:v>
                </c:pt>
                <c:pt idx="2">
                  <c:v>2.6530201979415837</c:v>
                </c:pt>
                <c:pt idx="3">
                  <c:v>1.9478147148113063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Sheet1!$G$2:$G$5</c:f>
              <c:numCache>
                <c:formatCode>0.0;;</c:formatCode>
                <c:ptCount val="4"/>
                <c:pt idx="0">
                  <c:v>8.4959412645880139</c:v>
                </c:pt>
                <c:pt idx="1">
                  <c:v>0</c:v>
                </c:pt>
                <c:pt idx="2">
                  <c:v>8.8377935749161001</c:v>
                </c:pt>
                <c:pt idx="3">
                  <c:v>8.1638234467500155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Stamford &amp; Rutland Hospital (-)</c:v>
                </c:pt>
                <c:pt idx="2">
                  <c:v>Peterborough City Hospital (159)</c:v>
                </c:pt>
                <c:pt idx="3">
                  <c:v>Hinchingbrooke Hospital (85)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1.5040587354119861</c:v>
                </c:pt>
                <c:pt idx="1">
                  <c:v>0</c:v>
                </c:pt>
                <c:pt idx="2">
                  <c:v>1.1622064250838999</c:v>
                </c:pt>
                <c:pt idx="3">
                  <c:v>1.8361765532499845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Sheet1!$E$2:$E$5</c:f>
              <c:numCache>
                <c:formatCode>0.0;;</c:formatCode>
                <c:ptCount val="4"/>
                <c:pt idx="0">
                  <c:v>6.889977172502765</c:v>
                </c:pt>
                <c:pt idx="1">
                  <c:v>0</c:v>
                </c:pt>
                <c:pt idx="2">
                  <c:v>6.2979617950558469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Sheet1!$G$2:$G$5</c:f>
              <c:numCache>
                <c:formatCode>0.0;;</c:formatCode>
                <c:ptCount val="4"/>
                <c:pt idx="0">
                  <c:v>0</c:v>
                </c:pt>
                <c:pt idx="1">
                  <c:v>0</c:v>
                </c:pt>
                <c:pt idx="2">
                  <c:v>0</c:v>
                </c:pt>
                <c:pt idx="3">
                  <c:v>7.5475861202895258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(149)</c:v>
                </c:pt>
                <c:pt idx="1">
                  <c:v>Stamford &amp; Rutland Hospital (-)</c:v>
                </c:pt>
                <c:pt idx="2">
                  <c:v>Peterborough City Hospital (86)</c:v>
                </c:pt>
                <c:pt idx="3">
                  <c:v>Hinchingbrooke Hospital (56)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3.110022827497235</c:v>
                </c:pt>
                <c:pt idx="1">
                  <c:v>0</c:v>
                </c:pt>
                <c:pt idx="2">
                  <c:v>3.7020382049441531</c:v>
                </c:pt>
                <c:pt idx="3">
                  <c:v>2.4524138797104742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Sheet1!$F$2:$F$5</c:f>
              <c:numCache>
                <c:formatCode>0.0;;</c:formatCode>
                <c:ptCount val="4"/>
                <c:pt idx="0">
                  <c:v>5.4845513277944447</c:v>
                </c:pt>
                <c:pt idx="1">
                  <c:v>0</c:v>
                </c:pt>
                <c:pt idx="2">
                  <c:v>5.5050625950952501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Sheet1!$G$2:$G$5</c:f>
              <c:numCache>
                <c:formatCode>0.0;;</c:formatCode>
                <c:ptCount val="4"/>
                <c:pt idx="0">
                  <c:v>0</c:v>
                </c:pt>
                <c:pt idx="1">
                  <c:v>0</c:v>
                </c:pt>
                <c:pt idx="2">
                  <c:v>0</c:v>
                </c:pt>
                <c:pt idx="3">
                  <c:v>5.6328634826439909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(205)</c:v>
                </c:pt>
                <c:pt idx="1">
                  <c:v>Stamford &amp; Rutland Hospital (-)</c:v>
                </c:pt>
                <c:pt idx="2">
                  <c:v>Peterborough City Hospital (137)</c:v>
                </c:pt>
                <c:pt idx="3">
                  <c:v>Hinchingbrooke Hospital (62)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4.5154486722055553</c:v>
                </c:pt>
                <c:pt idx="1">
                  <c:v>0</c:v>
                </c:pt>
                <c:pt idx="2">
                  <c:v>4.4949374049047499</c:v>
                </c:pt>
                <c:pt idx="3">
                  <c:v>4.3671365173560091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Sheet1!$D$2:$D$5</c:f>
              <c:numCache>
                <c:formatCode>0.0;;</c:formatCode>
                <c:ptCount val="4"/>
                <c:pt idx="0">
                  <c:v>0</c:v>
                </c:pt>
                <c:pt idx="1">
                  <c:v>0</c:v>
                </c:pt>
                <c:pt idx="2">
                  <c:v>8.6641453275215632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Sheet1!$E$2:$E$5</c:f>
              <c:numCache>
                <c:formatCode>0.0;;</c:formatCode>
                <c:ptCount val="4"/>
                <c:pt idx="0">
                  <c:v>8.9389043634864116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Sheet1!$G$2:$G$5</c:f>
              <c:numCache>
                <c:formatCode>0.0;;</c:formatCode>
                <c:ptCount val="4"/>
                <c:pt idx="0">
                  <c:v>0</c:v>
                </c:pt>
                <c:pt idx="1">
                  <c:v>0</c:v>
                </c:pt>
                <c:pt idx="2">
                  <c:v>0</c:v>
                </c:pt>
                <c:pt idx="3">
                  <c:v>9.4896233485250381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Stamford &amp; Rutland Hospital (-)</c:v>
                </c:pt>
                <c:pt idx="2">
                  <c:v>Peterborough City Hospital (256)</c:v>
                </c:pt>
                <c:pt idx="3">
                  <c:v>Hinchingbrooke Hospital (158)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1.0610956365135884</c:v>
                </c:pt>
                <c:pt idx="1">
                  <c:v>0</c:v>
                </c:pt>
                <c:pt idx="2">
                  <c:v>1.3358546724784368</c:v>
                </c:pt>
                <c:pt idx="3">
                  <c:v>0.51037665147496192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Sheet1!$E$2:$E$5</c:f>
              <c:numCache>
                <c:formatCode>0.0;;</c:formatCode>
                <c:ptCount val="4"/>
                <c:pt idx="0">
                  <c:v>0</c:v>
                </c:pt>
                <c:pt idx="1">
                  <c:v>0</c:v>
                </c:pt>
                <c:pt idx="2">
                  <c:v>8.2144746195424645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Sheet1!$G$2:$G$5</c:f>
              <c:numCache>
                <c:formatCode>0.0;;</c:formatCode>
                <c:ptCount val="4"/>
                <c:pt idx="0">
                  <c:v>8.3486358471676176</c:v>
                </c:pt>
                <c:pt idx="1">
                  <c:v>0</c:v>
                </c:pt>
                <c:pt idx="2">
                  <c:v>0</c:v>
                </c:pt>
                <c:pt idx="3">
                  <c:v>8.8514733048572651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(426)</c:v>
                </c:pt>
                <c:pt idx="1">
                  <c:v>Stamford &amp; Rutland Hospital (-)</c:v>
                </c:pt>
                <c:pt idx="2">
                  <c:v>Peterborough City Hospital (261)</c:v>
                </c:pt>
                <c:pt idx="3">
                  <c:v>Hinchingbrooke Hospital (157)</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1.6513641528323824</c:v>
                </c:pt>
                <c:pt idx="1">
                  <c:v>0</c:v>
                </c:pt>
                <c:pt idx="2">
                  <c:v>1.7855253804575355</c:v>
                </c:pt>
                <c:pt idx="3">
                  <c:v>1.1485266951427349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Sheet1!$E$2:$E$5</c:f>
              <c:numCache>
                <c:formatCode>0.0;;</c:formatCode>
                <c:ptCount val="4"/>
                <c:pt idx="0">
                  <c:v>8.6234391447555847</c:v>
                </c:pt>
                <c:pt idx="1">
                  <c:v>0</c:v>
                </c:pt>
                <c:pt idx="2">
                  <c:v>8.4893631594895176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Sheet1!$G$2:$G$5</c:f>
              <c:numCache>
                <c:formatCode>0.0;;</c:formatCode>
                <c:ptCount val="4"/>
                <c:pt idx="0">
                  <c:v>0</c:v>
                </c:pt>
                <c:pt idx="1">
                  <c:v>0</c:v>
                </c:pt>
                <c:pt idx="2">
                  <c:v>0</c:v>
                </c:pt>
                <c:pt idx="3">
                  <c:v>8.9740646866885569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Stamford &amp; Rutland Hospital (-)</c:v>
                </c:pt>
                <c:pt idx="2">
                  <c:v>Peterborough City Hospital (282)</c:v>
                </c:pt>
                <c:pt idx="3">
                  <c:v>Hinchingbrooke Hospital (173)</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1.3765608552444153</c:v>
                </c:pt>
                <c:pt idx="1">
                  <c:v>0</c:v>
                </c:pt>
                <c:pt idx="2">
                  <c:v>1.5106368405104824</c:v>
                </c:pt>
                <c:pt idx="3">
                  <c:v>1.0259353133114431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Sheet1!$G$2:$G$5</c:f>
              <c:numCache>
                <c:formatCode>0.0;;</c:formatCode>
                <c:ptCount val="4"/>
                <c:pt idx="0">
                  <c:v>8.471522441448931</c:v>
                </c:pt>
                <c:pt idx="1">
                  <c:v>0</c:v>
                </c:pt>
                <c:pt idx="2">
                  <c:v>8.3735796418862414</c:v>
                </c:pt>
                <c:pt idx="3">
                  <c:v>8.8383284879178508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(272)</c:v>
                </c:pt>
                <c:pt idx="3">
                  <c:v>Hinchingbrooke Hospital (171)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1.528477558551069</c:v>
                </c:pt>
                <c:pt idx="1">
                  <c:v>0</c:v>
                </c:pt>
                <c:pt idx="2">
                  <c:v>1.6264203581137586</c:v>
                </c:pt>
                <c:pt idx="3">
                  <c:v>1.1616715120821492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Sheet1!$E$2:$E$5</c:f>
              <c:numCache>
                <c:formatCode>0.0;;</c:formatCode>
                <c:ptCount val="4"/>
                <c:pt idx="0">
                  <c:v>8.1203020357112141</c:v>
                </c:pt>
                <c:pt idx="1">
                  <c:v>0</c:v>
                </c:pt>
                <c:pt idx="2">
                  <c:v>8.0287661584262686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Sheet1!$G$2:$G$5</c:f>
              <c:numCache>
                <c:formatCode>0.0;;</c:formatCode>
                <c:ptCount val="4"/>
                <c:pt idx="0">
                  <c:v>0</c:v>
                </c:pt>
                <c:pt idx="1">
                  <c:v>0</c:v>
                </c:pt>
                <c:pt idx="2">
                  <c:v>0</c:v>
                </c:pt>
                <c:pt idx="3">
                  <c:v>8.4754085165309512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Stamford &amp; Rutland Hospital (-)</c:v>
                </c:pt>
                <c:pt idx="2">
                  <c:v>Peterborough City Hospital (267)</c:v>
                </c:pt>
                <c:pt idx="3">
                  <c:v>Hinchingbrooke Hospital (159)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1.8796979642887859</c:v>
                </c:pt>
                <c:pt idx="1">
                  <c:v>0</c:v>
                </c:pt>
                <c:pt idx="2">
                  <c:v>1.9712338415737314</c:v>
                </c:pt>
                <c:pt idx="3">
                  <c:v>1.5245914834690488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Sheet1!$F$2:$F$5</c:f>
              <c:numCache>
                <c:formatCode>0.0;;</c:formatCode>
                <c:ptCount val="4"/>
                <c:pt idx="0">
                  <c:v>0</c:v>
                </c:pt>
                <c:pt idx="1">
                  <c:v>0</c:v>
                </c:pt>
                <c:pt idx="2">
                  <c:v>8.5046245198808599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Sheet1!$G$2:$G$5</c:f>
              <c:numCache>
                <c:formatCode>0.0;;</c:formatCode>
                <c:ptCount val="4"/>
                <c:pt idx="0">
                  <c:v>8.7007713502328023</c:v>
                </c:pt>
                <c:pt idx="1">
                  <c:v>0</c:v>
                </c:pt>
                <c:pt idx="2">
                  <c:v>0</c:v>
                </c:pt>
                <c:pt idx="3">
                  <c:v>9.2077425772933275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(464)</c:v>
                </c:pt>
                <c:pt idx="1">
                  <c:v>Stamford &amp; Rutland Hospital (-)</c:v>
                </c:pt>
                <c:pt idx="2">
                  <c:v>Peterborough City Hospital (282)</c:v>
                </c:pt>
                <c:pt idx="3">
                  <c:v>Hinchingbrooke Hospital (172)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1.2992286497671977</c:v>
                </c:pt>
                <c:pt idx="1">
                  <c:v>0</c:v>
                </c:pt>
                <c:pt idx="2">
                  <c:v>1.4953754801191401</c:v>
                </c:pt>
                <c:pt idx="3">
                  <c:v>0.79225742270667254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Sheet1!$G$2:$G$5</c:f>
              <c:numCache>
                <c:formatCode>0.0;;</c:formatCode>
                <c:ptCount val="4"/>
                <c:pt idx="0">
                  <c:v>8.5157625256551768</c:v>
                </c:pt>
                <c:pt idx="1">
                  <c:v>0</c:v>
                </c:pt>
                <c:pt idx="2">
                  <c:v>8.5282927855204722</c:v>
                </c:pt>
                <c:pt idx="3">
                  <c:v>8.7345261613111784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Stamford &amp; Rutland Hospital (-)</c:v>
                </c:pt>
                <c:pt idx="2">
                  <c:v>Peterborough City Hospital (276)</c:v>
                </c:pt>
                <c:pt idx="3">
                  <c:v>Hinchingbrooke Hospital (167)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1.4842374743448232</c:v>
                </c:pt>
                <c:pt idx="1">
                  <c:v>0</c:v>
                </c:pt>
                <c:pt idx="2">
                  <c:v>1.4717072144795278</c:v>
                </c:pt>
                <c:pt idx="3">
                  <c:v>1.2654738386888216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Sheet1!$E$2:$E$5</c:f>
              <c:numCache>
                <c:formatCode>0.0;;</c:formatCode>
                <c:ptCount val="4"/>
                <c:pt idx="0">
                  <c:v>6.9042380968557771</c:v>
                </c:pt>
                <c:pt idx="1">
                  <c:v>0</c:v>
                </c:pt>
                <c:pt idx="2">
                  <c:v>6.4920390839894413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Sheet1!$G$2:$G$5</c:f>
              <c:numCache>
                <c:formatCode>0.0;;</c:formatCode>
                <c:ptCount val="4"/>
                <c:pt idx="0">
                  <c:v>0</c:v>
                </c:pt>
                <c:pt idx="1">
                  <c:v>0</c:v>
                </c:pt>
                <c:pt idx="2">
                  <c:v>0</c:v>
                </c:pt>
                <c:pt idx="3">
                  <c:v>7.6694242235527117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(452)</c:v>
                </c:pt>
                <c:pt idx="1">
                  <c:v>Stamford &amp; Rutland Hospital (-)</c:v>
                </c:pt>
                <c:pt idx="2">
                  <c:v>Peterborough City Hospital (272)</c:v>
                </c:pt>
                <c:pt idx="3">
                  <c:v>Hinchingbrooke Hospital (170)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3.0957619031442229</c:v>
                </c:pt>
                <c:pt idx="1">
                  <c:v>0</c:v>
                </c:pt>
                <c:pt idx="2">
                  <c:v>3.5079609160105587</c:v>
                </c:pt>
                <c:pt idx="3">
                  <c:v>2.3305757764472883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Sheet1!$G$2:$G$5</c:f>
              <c:numCache>
                <c:formatCode>0.0;;</c:formatCode>
                <c:ptCount val="4"/>
                <c:pt idx="0">
                  <c:v>7.6410729270843731</c:v>
                </c:pt>
                <c:pt idx="1">
                  <c:v>0</c:v>
                </c:pt>
                <c:pt idx="2">
                  <c:v>7.6519508940126846</c:v>
                </c:pt>
                <c:pt idx="3">
                  <c:v>7.7274063605635703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Stamford &amp; Rutland Hospital (-)</c:v>
                </c:pt>
                <c:pt idx="2">
                  <c:v>Peterborough City Hospital (240)</c:v>
                </c:pt>
                <c:pt idx="3">
                  <c:v>Hinchingbrooke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2.3589270729156269</c:v>
                </c:pt>
                <c:pt idx="1">
                  <c:v>0</c:v>
                </c:pt>
                <c:pt idx="2">
                  <c:v>2.3480491059873154</c:v>
                </c:pt>
                <c:pt idx="3">
                  <c:v>2.2725936394364297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Sheet1!$E$2:$E$5</c:f>
              <c:numCache>
                <c:formatCode>0.0;;</c:formatCode>
                <c:ptCount val="4"/>
                <c:pt idx="0">
                  <c:v>6.7505559677641003</c:v>
                </c:pt>
                <c:pt idx="1">
                  <c:v>0</c:v>
                </c:pt>
                <c:pt idx="2">
                  <c:v>6.7049888183710484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Sheet1!$G$2:$G$5</c:f>
              <c:numCache>
                <c:formatCode>0.0;;</c:formatCode>
                <c:ptCount val="4"/>
                <c:pt idx="0">
                  <c:v>0</c:v>
                </c:pt>
                <c:pt idx="1">
                  <c:v>0</c:v>
                </c:pt>
                <c:pt idx="2">
                  <c:v>0</c:v>
                </c:pt>
                <c:pt idx="3">
                  <c:v>7.0615625070689427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(439)</c:v>
                </c:pt>
                <c:pt idx="1">
                  <c:v>Stamford &amp; Rutland Hospital (-)</c:v>
                </c:pt>
                <c:pt idx="2">
                  <c:v>Peterborough City Hospital (266)</c:v>
                </c:pt>
                <c:pt idx="3">
                  <c:v>Hinchingbrooke Hospital (163)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3.2494440322358997</c:v>
                </c:pt>
                <c:pt idx="1">
                  <c:v>0</c:v>
                </c:pt>
                <c:pt idx="2">
                  <c:v>3.2950111816289516</c:v>
                </c:pt>
                <c:pt idx="3">
                  <c:v>2.9384374929310573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Sheet1!$F$2:$F$5</c:f>
              <c:numCache>
                <c:formatCode>0.0;;</c:formatCode>
                <c:ptCount val="4"/>
                <c:pt idx="0">
                  <c:v>8.5664077208436176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Sheet1!$G$2:$G$5</c:f>
              <c:numCache>
                <c:formatCode>0.0;;</c:formatCode>
                <c:ptCount val="4"/>
                <c:pt idx="0">
                  <c:v>0</c:v>
                </c:pt>
                <c:pt idx="1">
                  <c:v>0</c:v>
                </c:pt>
                <c:pt idx="2">
                  <c:v>8.5745083793678258</c:v>
                </c:pt>
                <c:pt idx="3">
                  <c:v>8.6844068217487838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(446)</c:v>
                </c:pt>
                <c:pt idx="1">
                  <c:v>Stamford &amp; Rutland Hospital (-)</c:v>
                </c:pt>
                <c:pt idx="2">
                  <c:v>Peterborough City Hospital (268)</c:v>
                </c:pt>
                <c:pt idx="3">
                  <c:v>Hinchingbrooke Hospital (168)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1.4335922791563824</c:v>
                </c:pt>
                <c:pt idx="1">
                  <c:v>0</c:v>
                </c:pt>
                <c:pt idx="2">
                  <c:v>1.4254916206321742</c:v>
                </c:pt>
                <c:pt idx="3">
                  <c:v>1.3155931782512162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Sheet1!$F$2:$F$5</c:f>
              <c:numCache>
                <c:formatCode>0.0;;</c:formatCode>
                <c:ptCount val="4"/>
                <c:pt idx="0">
                  <c:v>7.2703853886321674</c:v>
                </c:pt>
                <c:pt idx="1">
                  <c:v>0</c:v>
                </c:pt>
                <c:pt idx="2">
                  <c:v>7.1975459613213166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Sheet1!$G$2:$G$5</c:f>
              <c:numCache>
                <c:formatCode>0.0;;</c:formatCode>
                <c:ptCount val="4"/>
                <c:pt idx="0">
                  <c:v>0</c:v>
                </c:pt>
                <c:pt idx="1">
                  <c:v>0</c:v>
                </c:pt>
                <c:pt idx="2">
                  <c:v>0</c:v>
                </c:pt>
                <c:pt idx="3">
                  <c:v>7.6945258117069848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Stamford &amp; Rutland Hospital (-)</c:v>
                </c:pt>
                <c:pt idx="2">
                  <c:v>Peterborough City Hospital (248)</c:v>
                </c:pt>
                <c:pt idx="3">
                  <c:v>Hinchingbrooke Hospital (139)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2.7296146113678326</c:v>
                </c:pt>
                <c:pt idx="1">
                  <c:v>0</c:v>
                </c:pt>
                <c:pt idx="2">
                  <c:v>2.8024540386786834</c:v>
                </c:pt>
                <c:pt idx="3">
                  <c:v>2.3054741882930152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Sheet1!$E$2:$E$5</c:f>
              <c:numCache>
                <c:formatCode>0.0;;</c:formatCode>
                <c:ptCount val="4"/>
                <c:pt idx="0">
                  <c:v>0</c:v>
                </c:pt>
                <c:pt idx="1">
                  <c:v>0</c:v>
                </c:pt>
                <c:pt idx="2">
                  <c:v>9.2149871253660969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Sheet1!$G$2:$G$5</c:f>
              <c:numCache>
                <c:formatCode>0.0;;</c:formatCode>
                <c:ptCount val="4"/>
                <c:pt idx="0">
                  <c:v>9.2735346648764345</c:v>
                </c:pt>
                <c:pt idx="1">
                  <c:v>0</c:v>
                </c:pt>
                <c:pt idx="2">
                  <c:v>0</c:v>
                </c:pt>
                <c:pt idx="3">
                  <c:v>9.4645829618975696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(278)</c:v>
                </c:pt>
                <c:pt idx="3">
                  <c:v>Hinchingbrooke Hospital (172)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0.72646533512356548</c:v>
                </c:pt>
                <c:pt idx="1">
                  <c:v>0</c:v>
                </c:pt>
                <c:pt idx="2">
                  <c:v>0.78501287463390312</c:v>
                </c:pt>
                <c:pt idx="3">
                  <c:v>0.53541703810243035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Sheet1!$G$2:$G$5</c:f>
              <c:numCache>
                <c:formatCode>0.0;;</c:formatCode>
                <c:ptCount val="4"/>
                <c:pt idx="0">
                  <c:v>8.702199292388638</c:v>
                </c:pt>
                <c:pt idx="1">
                  <c:v>0</c:v>
                </c:pt>
                <c:pt idx="2">
                  <c:v>8.4693521309339665</c:v>
                </c:pt>
                <c:pt idx="3">
                  <c:v>9.1666610641868935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Stamford &amp; Rutland Hospital (-)</c:v>
                </c:pt>
                <c:pt idx="2">
                  <c:v>Peterborough City Hospital (233)</c:v>
                </c:pt>
                <c:pt idx="3">
                  <c:v>Hinchingbrooke Hospital (143)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1.297800707611362</c:v>
                </c:pt>
                <c:pt idx="1">
                  <c:v>0</c:v>
                </c:pt>
                <c:pt idx="2">
                  <c:v>1.5306478690660335</c:v>
                </c:pt>
                <c:pt idx="3">
                  <c:v>0.83333893581310647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Sheet1!$E$2:$E$5</c:f>
              <c:numCache>
                <c:formatCode>0.0;;</c:formatCode>
                <c:ptCount val="4"/>
                <c:pt idx="0">
                  <c:v>0</c:v>
                </c:pt>
                <c:pt idx="1">
                  <c:v>0</c:v>
                </c:pt>
                <c:pt idx="2">
                  <c:v>7.7101893531626873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Sheet1!$G$2:$G$5</c:f>
              <c:numCache>
                <c:formatCode>0.0;;</c:formatCode>
                <c:ptCount val="4"/>
                <c:pt idx="0">
                  <c:v>7.9486142207596107</c:v>
                </c:pt>
                <c:pt idx="1">
                  <c:v>0</c:v>
                </c:pt>
                <c:pt idx="2">
                  <c:v>0</c:v>
                </c:pt>
                <c:pt idx="3">
                  <c:v>8.4820350742560855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Stamford &amp; Rutland Hospital (-)</c:v>
                </c:pt>
                <c:pt idx="2">
                  <c:v>Peterborough City Hospital (260)</c:v>
                </c:pt>
                <c:pt idx="3">
                  <c:v>Hinchingbrooke Hospital (161)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2.0513857792403893</c:v>
                </c:pt>
                <c:pt idx="1">
                  <c:v>0</c:v>
                </c:pt>
                <c:pt idx="2">
                  <c:v>2.2898106468373127</c:v>
                </c:pt>
                <c:pt idx="3">
                  <c:v>1.5179649257439145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Sheet1!$G$2:$G$5</c:f>
              <c:numCache>
                <c:formatCode>0.0;;</c:formatCode>
                <c:ptCount val="4"/>
                <c:pt idx="0">
                  <c:v>7.9763056499804037</c:v>
                </c:pt>
                <c:pt idx="1">
                  <c:v>0</c:v>
                </c:pt>
                <c:pt idx="2">
                  <c:v>7.6184461189526864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(62)</c:v>
                </c:pt>
                <c:pt idx="1">
                  <c:v>Stamford &amp; Rutland Hospital (-)</c:v>
                </c:pt>
                <c:pt idx="2">
                  <c:v>Peterborough City Hospital (41)</c:v>
                </c:pt>
                <c:pt idx="3">
                  <c:v>Hinchingbrooke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2.0236943500195963</c:v>
                </c:pt>
                <c:pt idx="1">
                  <c:v>0</c:v>
                </c:pt>
                <c:pt idx="2">
                  <c:v>2.3815538810473136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Sheet1!$G$2:$G$5</c:f>
              <c:numCache>
                <c:formatCode>0.0;;</c:formatCode>
                <c:ptCount val="4"/>
                <c:pt idx="0">
                  <c:v>7.9922956739059909</c:v>
                </c:pt>
                <c:pt idx="1">
                  <c:v>0</c:v>
                </c:pt>
                <c:pt idx="2">
                  <c:v>7.6908136248416641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(52)</c:v>
                </c:pt>
                <c:pt idx="1">
                  <c:v>Stamford &amp; Rutland Hospital (-)</c:v>
                </c:pt>
                <c:pt idx="2">
                  <c:v>Peterborough City Hospital (37)</c:v>
                </c:pt>
                <c:pt idx="3">
                  <c:v>Hinchingbrooke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2.0077043260940091</c:v>
                </c:pt>
                <c:pt idx="1">
                  <c:v>0</c:v>
                </c:pt>
                <c:pt idx="2">
                  <c:v>2.3091863751583359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Sheet1!$G$2:$G$5</c:f>
              <c:numCache>
                <c:formatCode>0.0;;</c:formatCode>
                <c:ptCount val="4"/>
                <c:pt idx="0">
                  <c:v>7.4699165947371364</c:v>
                </c:pt>
                <c:pt idx="1">
                  <c:v>0</c:v>
                </c:pt>
                <c:pt idx="2">
                  <c:v>6.4505839802997693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c:v>
                </c:pt>
                <c:pt idx="1">
                  <c:v>Stamford &amp; Rutland Hospital (-)</c:v>
                </c:pt>
                <c:pt idx="2">
                  <c:v>Peterborough City Hospital (30)</c:v>
                </c:pt>
                <c:pt idx="3">
                  <c:v>Hinchingbrooke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2.5300834052628636</c:v>
                </c:pt>
                <c:pt idx="1">
                  <c:v>0</c:v>
                </c:pt>
                <c:pt idx="2">
                  <c:v>3.5494160197002307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Sheet1!$G$2:$G$5</c:f>
              <c:numCache>
                <c:formatCode>0.0;;</c:formatCode>
                <c:ptCount val="4"/>
                <c:pt idx="0">
                  <c:v>8.3668167035147381</c:v>
                </c:pt>
                <c:pt idx="1">
                  <c:v>0</c:v>
                </c:pt>
                <c:pt idx="2">
                  <c:v>8.0205530020361078</c:v>
                </c:pt>
                <c:pt idx="3">
                  <c:v>8.9080144816975704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(170)</c:v>
                </c:pt>
                <c:pt idx="1">
                  <c:v>Stamford &amp; Rutland Hospital (-)</c:v>
                </c:pt>
                <c:pt idx="2">
                  <c:v>Peterborough City Hospital (97)</c:v>
                </c:pt>
                <c:pt idx="3">
                  <c:v>Hinchingbrooke Hospital (66)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1.6331832964852619</c:v>
                </c:pt>
                <c:pt idx="1">
                  <c:v>0</c:v>
                </c:pt>
                <c:pt idx="2">
                  <c:v>1.9794469979638922</c:v>
                </c:pt>
                <c:pt idx="3">
                  <c:v>1.0919855183024296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Sheet1!$F$2:$F$5</c:f>
              <c:numCache>
                <c:formatCode>0.0;;</c:formatCode>
                <c:ptCount val="4"/>
                <c:pt idx="0">
                  <c:v>0</c:v>
                </c:pt>
                <c:pt idx="1">
                  <c:v>0</c:v>
                </c:pt>
                <c:pt idx="2">
                  <c:v>6.8229307753159496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Sheet1!$G$2:$G$5</c:f>
              <c:numCache>
                <c:formatCode>0.0;;</c:formatCode>
                <c:ptCount val="4"/>
                <c:pt idx="0">
                  <c:v>7.0524971706246298</c:v>
                </c:pt>
                <c:pt idx="1">
                  <c:v>0</c:v>
                </c:pt>
                <c:pt idx="2">
                  <c:v>0</c:v>
                </c:pt>
                <c:pt idx="3">
                  <c:v>7.9045612324098222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Stamford &amp; Rutland Hospital (-)</c:v>
                </c:pt>
                <c:pt idx="2">
                  <c:v>Peterborough City Hospital (74)</c:v>
                </c:pt>
                <c:pt idx="3">
                  <c:v>Hinchingbrooke Hospital (36)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2.9475028293753702</c:v>
                </c:pt>
                <c:pt idx="1">
                  <c:v>0</c:v>
                </c:pt>
                <c:pt idx="2">
                  <c:v>3.1770692246840504</c:v>
                </c:pt>
                <c:pt idx="3">
                  <c:v>2.0954387675901778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Sheet1!$F$2:$F$5</c:f>
              <c:numCache>
                <c:formatCode>0.0;;</c:formatCode>
                <c:ptCount val="4"/>
                <c:pt idx="0">
                  <c:v>5.0855566660813292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Sheet1!$G$2:$G$5</c:f>
              <c:numCache>
                <c:formatCode>0.0;;</c:formatCode>
                <c:ptCount val="4"/>
                <c:pt idx="0">
                  <c:v>0</c:v>
                </c:pt>
                <c:pt idx="1">
                  <c:v>0</c:v>
                </c:pt>
                <c:pt idx="2">
                  <c:v>5.066654544922959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(83)</c:v>
                </c:pt>
                <c:pt idx="1">
                  <c:v>Stamford &amp; Rutland Hospital (-)</c:v>
                </c:pt>
                <c:pt idx="2">
                  <c:v>Peterborough City Hospital (56)</c:v>
                </c:pt>
                <c:pt idx="3">
                  <c:v>Hinchingbrooke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4.9144433339186708</c:v>
                </c:pt>
                <c:pt idx="1">
                  <c:v>0</c:v>
                </c:pt>
                <c:pt idx="2">
                  <c:v>4.933345455077041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Sheet1!$E$2:$E$5</c:f>
              <c:numCache>
                <c:formatCode>0.0;;</c:formatCode>
                <c:ptCount val="4"/>
                <c:pt idx="0">
                  <c:v>5.5373612524161748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Stamford &amp; Rutland Hospital (-)</c:v>
                </c:pt>
                <c:pt idx="2">
                  <c:v>Peterborough City Hospital (-)</c:v>
                </c:pt>
                <c:pt idx="3">
                  <c:v>Hinchingbrooke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4.4626387475838252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Sheet1!$F$2:$F$5</c:f>
              <c:numCache>
                <c:formatCode>0.0;;</c:formatCode>
                <c:ptCount val="4"/>
                <c:pt idx="0">
                  <c:v>6.2166449671194517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Stamford &amp; Rutland Hospital (-)</c:v>
                </c:pt>
                <c:pt idx="2">
                  <c:v>Peterborough City Hospital (-)</c:v>
                </c:pt>
                <c:pt idx="3">
                  <c:v>Hinchingbrooke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3.7833550328805483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Sheet1!$E$2:$E$5</c:f>
              <c:numCache>
                <c:formatCode>0.0;;</c:formatCode>
                <c:ptCount val="4"/>
                <c:pt idx="0">
                  <c:v>0</c:v>
                </c:pt>
                <c:pt idx="1">
                  <c:v>0</c:v>
                </c:pt>
                <c:pt idx="2">
                  <c:v>6.0552358379626634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Sheet1!$F$2:$F$5</c:f>
              <c:numCache>
                <c:formatCode>0.0;;</c:formatCode>
                <c:ptCount val="4"/>
                <c:pt idx="0">
                  <c:v>6.1833430217371061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Sheet1!$G$2:$G$5</c:f>
              <c:numCache>
                <c:formatCode>0.0;;</c:formatCode>
                <c:ptCount val="4"/>
                <c:pt idx="0">
                  <c:v>0</c:v>
                </c:pt>
                <c:pt idx="1">
                  <c:v>0</c:v>
                </c:pt>
                <c:pt idx="2">
                  <c:v>0</c:v>
                </c:pt>
                <c:pt idx="3">
                  <c:v>6.6146029003101727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Stamford &amp; Rutland Hospital (-)</c:v>
                </c:pt>
                <c:pt idx="2">
                  <c:v>Peterborough City Hospital (270)</c:v>
                </c:pt>
                <c:pt idx="3">
                  <c:v>Hinchingbrooke Hospital (164)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3.8166569782628939</c:v>
                </c:pt>
                <c:pt idx="1">
                  <c:v>0</c:v>
                </c:pt>
                <c:pt idx="2">
                  <c:v>3.9447641620373366</c:v>
                </c:pt>
                <c:pt idx="3">
                  <c:v>3.3853970996898273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Sheet1!$F$2:$F$5</c:f>
              <c:numCache>
                <c:formatCode>0.0;;</c:formatCode>
                <c:ptCount val="4"/>
                <c:pt idx="0">
                  <c:v>5.2678995979324919</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Sheet1!$G$2:$G$5</c:f>
              <c:numCache>
                <c:formatCode>0.0;;</c:formatCode>
                <c:ptCount val="4"/>
                <c:pt idx="0">
                  <c:v>0</c:v>
                </c:pt>
                <c:pt idx="1">
                  <c:v>0</c:v>
                </c:pt>
                <c:pt idx="2">
                  <c:v>5.1392922963899803</c:v>
                </c:pt>
                <c:pt idx="3">
                  <c:v>5.7046737687568596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(325)</c:v>
                </c:pt>
                <c:pt idx="1">
                  <c:v>Stamford &amp; Rutland Hospital (-)</c:v>
                </c:pt>
                <c:pt idx="2">
                  <c:v>Peterborough City Hospital (191)</c:v>
                </c:pt>
                <c:pt idx="3">
                  <c:v>Hinchingbrooke Hospital (124)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4.7321004020675081</c:v>
                </c:pt>
                <c:pt idx="1">
                  <c:v>0</c:v>
                </c:pt>
                <c:pt idx="2">
                  <c:v>4.8607077036100197</c:v>
                </c:pt>
                <c:pt idx="3">
                  <c:v>4.2953262312431404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Sheet1!$E$2:$E$5</c:f>
              <c:numCache>
                <c:formatCode>0.0;;</c:formatCode>
                <c:ptCount val="4"/>
                <c:pt idx="0">
                  <c:v>0</c:v>
                </c:pt>
                <c:pt idx="1">
                  <c:v>0</c:v>
                </c:pt>
                <c:pt idx="2">
                  <c:v>7.2304804270335339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Sheet1!$G$2:$G$5</c:f>
              <c:numCache>
                <c:formatCode>0.0;;</c:formatCode>
                <c:ptCount val="4"/>
                <c:pt idx="0">
                  <c:v>7.9702717412502979</c:v>
                </c:pt>
                <c:pt idx="1">
                  <c:v>0</c:v>
                </c:pt>
                <c:pt idx="2">
                  <c:v>0</c:v>
                </c:pt>
                <c:pt idx="3">
                  <c:v>8.5920572343142787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Stamford &amp; Rutland Hospital (-)</c:v>
                </c:pt>
                <c:pt idx="2">
                  <c:v>Peterborough City Hospital (95)</c:v>
                </c:pt>
                <c:pt idx="3">
                  <c:v>Hinchingbrooke Hospital (73)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2.0297282587497021</c:v>
                </c:pt>
                <c:pt idx="1">
                  <c:v>0</c:v>
                </c:pt>
                <c:pt idx="2">
                  <c:v>2.7695195729664661</c:v>
                </c:pt>
                <c:pt idx="3">
                  <c:v>1.4079427656857213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Sheet1!$E$2:$E$5</c:f>
              <c:numCache>
                <c:formatCode>0.0;;</c:formatCode>
                <c:ptCount val="4"/>
                <c:pt idx="0">
                  <c:v>0</c:v>
                </c:pt>
                <c:pt idx="1">
                  <c:v>0</c:v>
                </c:pt>
                <c:pt idx="2">
                  <c:v>6.1926866989967042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Sheet1!$G$2:$G$5</c:f>
              <c:numCache>
                <c:formatCode>0.0;;</c:formatCode>
                <c:ptCount val="4"/>
                <c:pt idx="0">
                  <c:v>6.4956878713078572</c:v>
                </c:pt>
                <c:pt idx="1">
                  <c:v>0</c:v>
                </c:pt>
                <c:pt idx="2">
                  <c:v>0</c:v>
                </c:pt>
                <c:pt idx="3">
                  <c:v>7.0788140900091898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Stamford &amp; Rutland Hospital (-)</c:v>
                </c:pt>
                <c:pt idx="2">
                  <c:v>Peterborough City Hospital (282)</c:v>
                </c:pt>
                <c:pt idx="3">
                  <c:v>Hinchingbrooke Hospital (169)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3.5043121286921428</c:v>
                </c:pt>
                <c:pt idx="1">
                  <c:v>0</c:v>
                </c:pt>
                <c:pt idx="2">
                  <c:v>3.8073133010032958</c:v>
                </c:pt>
                <c:pt idx="3">
                  <c:v>2.9211859099908102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Sheet1!$E$2:$E$5</c:f>
              <c:numCache>
                <c:formatCode>0.0;;</c:formatCode>
                <c:ptCount val="4"/>
                <c:pt idx="0">
                  <c:v>7.0127683231365507</c:v>
                </c:pt>
                <c:pt idx="1">
                  <c:v>0</c:v>
                </c:pt>
                <c:pt idx="2">
                  <c:v>6.9136582000634972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Sheet1!$G$2:$G$5</c:f>
              <c:numCache>
                <c:formatCode>0.0;;</c:formatCode>
                <c:ptCount val="4"/>
                <c:pt idx="0">
                  <c:v>0</c:v>
                </c:pt>
                <c:pt idx="1">
                  <c:v>0</c:v>
                </c:pt>
                <c:pt idx="2">
                  <c:v>0</c:v>
                </c:pt>
                <c:pt idx="3">
                  <c:v>7.4996998754095143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Stamford &amp; Rutland Hospital (-)</c:v>
                </c:pt>
                <c:pt idx="2">
                  <c:v>Peterborough City Hospital (264)</c:v>
                </c:pt>
                <c:pt idx="3">
                  <c:v>Hinchingbrooke Hospital (161)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2.9872316768634493</c:v>
                </c:pt>
                <c:pt idx="1">
                  <c:v>0</c:v>
                </c:pt>
                <c:pt idx="2">
                  <c:v>3.0863417999365028</c:v>
                </c:pt>
                <c:pt idx="3">
                  <c:v>2.5003001245904857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Sheet1!$E$2:$E$5</c:f>
              <c:numCache>
                <c:formatCode>0.0;;</c:formatCode>
                <c:ptCount val="4"/>
                <c:pt idx="0">
                  <c:v>0</c:v>
                </c:pt>
                <c:pt idx="1">
                  <c:v>0</c:v>
                </c:pt>
                <c:pt idx="2">
                  <c:v>8.7040181215805266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Sheet1!$G$2:$G$5</c:f>
              <c:numCache>
                <c:formatCode>0.0;;</c:formatCode>
                <c:ptCount val="4"/>
                <c:pt idx="0">
                  <c:v>8.8606168140003021</c:v>
                </c:pt>
                <c:pt idx="1">
                  <c:v>0</c:v>
                </c:pt>
                <c:pt idx="2">
                  <c:v>0</c:v>
                </c:pt>
                <c:pt idx="3">
                  <c:v>9.055016054145538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(291)</c:v>
                </c:pt>
                <c:pt idx="1">
                  <c:v>Stamford &amp; Rutland Hospital (-)</c:v>
                </c:pt>
                <c:pt idx="2">
                  <c:v>Peterborough City Hospital (174)</c:v>
                </c:pt>
                <c:pt idx="3">
                  <c:v>Hinchingbrooke Hospital (116)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1.1393831859996979</c:v>
                </c:pt>
                <c:pt idx="1">
                  <c:v>0</c:v>
                </c:pt>
                <c:pt idx="2">
                  <c:v>1.2959818784194734</c:v>
                </c:pt>
                <c:pt idx="3">
                  <c:v>0.94498394585446199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Sheet1!$G$2:$G$5</c:f>
              <c:numCache>
                <c:formatCode>0.0;;</c:formatCode>
                <c:ptCount val="4"/>
                <c:pt idx="0">
                  <c:v>5.7582012383964152</c:v>
                </c:pt>
                <c:pt idx="1">
                  <c:v>0</c:v>
                </c:pt>
                <c:pt idx="2">
                  <c:v>5.4682263591933822</c:v>
                </c:pt>
                <c:pt idx="3">
                  <c:v>6.567867893827664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(270)</c:v>
                </c:pt>
                <c:pt idx="1">
                  <c:v>Stamford &amp; Rutland Hospital (-)</c:v>
                </c:pt>
                <c:pt idx="2">
                  <c:v>Peterborough City Hospital (160)</c:v>
                </c:pt>
                <c:pt idx="3">
                  <c:v>Hinchingbrooke Hospital (100)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4.2417987616035848</c:v>
                </c:pt>
                <c:pt idx="1">
                  <c:v>0</c:v>
                </c:pt>
                <c:pt idx="2">
                  <c:v>4.5317736408066178</c:v>
                </c:pt>
                <c:pt idx="3">
                  <c:v>3.432132106172336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Sheet1!$G$2:$G$5</c:f>
              <c:numCache>
                <c:formatCode>0.0;;</c:formatCode>
                <c:ptCount val="4"/>
                <c:pt idx="0">
                  <c:v>4.0317720070592236</c:v>
                </c:pt>
                <c:pt idx="1">
                  <c:v>0</c:v>
                </c:pt>
                <c:pt idx="2">
                  <c:v>3.8226231831299202</c:v>
                </c:pt>
                <c:pt idx="3">
                  <c:v>4.296807766361753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Stamford &amp; Rutland Hospital (-)</c:v>
                </c:pt>
                <c:pt idx="2">
                  <c:v>Peterborough City Hospital (219)</c:v>
                </c:pt>
                <c:pt idx="3">
                  <c:v>Hinchingbrooke Hospital (122)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5.9682279929407764</c:v>
                </c:pt>
                <c:pt idx="1">
                  <c:v>0</c:v>
                </c:pt>
                <c:pt idx="2">
                  <c:v>6.1773768168700798</c:v>
                </c:pt>
                <c:pt idx="3">
                  <c:v>5.703192233638247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Sheet1!$G$2:$G$5</c:f>
              <c:numCache>
                <c:formatCode>0.0;;</c:formatCode>
                <c:ptCount val="4"/>
                <c:pt idx="0">
                  <c:v>6.3801814400971919</c:v>
                </c:pt>
                <c:pt idx="1">
                  <c:v>0</c:v>
                </c:pt>
                <c:pt idx="2">
                  <c:v>6.2306925767119843</c:v>
                </c:pt>
                <c:pt idx="3">
                  <c:v>6.6039503583795973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(401)</c:v>
                </c:pt>
                <c:pt idx="1">
                  <c:v>Stamford &amp; Rutland Hospital (-)</c:v>
                </c:pt>
                <c:pt idx="2">
                  <c:v>Peterborough City Hospital (246)</c:v>
                </c:pt>
                <c:pt idx="3">
                  <c:v>Hinchingbrooke Hospital (147)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3.6198185599028081</c:v>
                </c:pt>
                <c:pt idx="1">
                  <c:v>0</c:v>
                </c:pt>
                <c:pt idx="2">
                  <c:v>3.7693074232880157</c:v>
                </c:pt>
                <c:pt idx="3">
                  <c:v>3.3960496416204027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Sheet1!$E$2:$E$5</c:f>
              <c:numCache>
                <c:formatCode>0.0;;</c:formatCode>
                <c:ptCount val="4"/>
                <c:pt idx="0">
                  <c:v>6.6514270972128768</c:v>
                </c:pt>
                <c:pt idx="1">
                  <c:v>0</c:v>
                </c:pt>
                <c:pt idx="2">
                  <c:v>6.6076536472179397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Sheet1!$G$2:$G$5</c:f>
              <c:numCache>
                <c:formatCode>0.0;;</c:formatCode>
                <c:ptCount val="4"/>
                <c:pt idx="0">
                  <c:v>0</c:v>
                </c:pt>
                <c:pt idx="1">
                  <c:v>0</c:v>
                </c:pt>
                <c:pt idx="2">
                  <c:v>0</c:v>
                </c:pt>
                <c:pt idx="3">
                  <c:v>7.2312927565106264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(400)</c:v>
                </c:pt>
                <c:pt idx="1">
                  <c:v>Stamford &amp; Rutland Hospital (-)</c:v>
                </c:pt>
                <c:pt idx="2">
                  <c:v>Peterborough City Hospital (249)</c:v>
                </c:pt>
                <c:pt idx="3">
                  <c:v>Hinchingbrooke Hospital (142)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3.3485729027871232</c:v>
                </c:pt>
                <c:pt idx="1">
                  <c:v>0</c:v>
                </c:pt>
                <c:pt idx="2">
                  <c:v>3.3923463527820603</c:v>
                </c:pt>
                <c:pt idx="3">
                  <c:v>2.7687072434893736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Sheet1!$E$2:$E$5</c:f>
              <c:numCache>
                <c:formatCode>0.0;;</c:formatCode>
                <c:ptCount val="4"/>
                <c:pt idx="0">
                  <c:v>0</c:v>
                </c:pt>
                <c:pt idx="1">
                  <c:v>0</c:v>
                </c:pt>
                <c:pt idx="2">
                  <c:v>6.9635045596150906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Sheet1!$F$2:$F$5</c:f>
              <c:numCache>
                <c:formatCode>0.0;;</c:formatCode>
                <c:ptCount val="4"/>
                <c:pt idx="0">
                  <c:v>7.1908549254365264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Sheet1!$G$2:$G$5</c:f>
              <c:numCache>
                <c:formatCode>0.0;;</c:formatCode>
                <c:ptCount val="4"/>
                <c:pt idx="0">
                  <c:v>0</c:v>
                </c:pt>
                <c:pt idx="1">
                  <c:v>0</c:v>
                </c:pt>
                <c:pt idx="2">
                  <c:v>0</c:v>
                </c:pt>
                <c:pt idx="3">
                  <c:v>7.5932933389389117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Stamford &amp; Rutland Hospital (-)</c:v>
                </c:pt>
                <c:pt idx="2">
                  <c:v>Peterborough City Hospital (132)</c:v>
                </c:pt>
                <c:pt idx="3">
                  <c:v>Hinchingbrooke Hospital (78)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2.8091450745634736</c:v>
                </c:pt>
                <c:pt idx="1">
                  <c:v>0</c:v>
                </c:pt>
                <c:pt idx="2">
                  <c:v>3.0364954403849094</c:v>
                </c:pt>
                <c:pt idx="3">
                  <c:v>2.4067066610610883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Sheet1!$E$2:$E$5</c:f>
              <c:numCache>
                <c:formatCode>0.0;;</c:formatCode>
                <c:ptCount val="4"/>
                <c:pt idx="0">
                  <c:v>5.2161225246082648</c:v>
                </c:pt>
                <c:pt idx="1">
                  <c:v>0</c:v>
                </c:pt>
                <c:pt idx="2">
                  <c:v>5.0047570935124144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Sheet1!$F$2:$F$5</c:f>
              <c:numCache>
                <c:formatCode>0.0;;</c:formatCode>
                <c:ptCount val="4"/>
                <c:pt idx="0">
                  <c:v>0</c:v>
                </c:pt>
                <c:pt idx="1">
                  <c:v>0</c:v>
                </c:pt>
                <c:pt idx="2">
                  <c:v>0</c:v>
                </c:pt>
                <c:pt idx="3">
                  <c:v>5.4266953165268754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(259)</c:v>
                </c:pt>
                <c:pt idx="1">
                  <c:v>Stamford &amp; Rutland Hospital (-)</c:v>
                </c:pt>
                <c:pt idx="2">
                  <c:v>Peterborough City Hospital (155)</c:v>
                </c:pt>
                <c:pt idx="3">
                  <c:v>Hinchingbrooke Hospital (95)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4.7838774753917352</c:v>
                </c:pt>
                <c:pt idx="1">
                  <c:v>0</c:v>
                </c:pt>
                <c:pt idx="2">
                  <c:v>4.9952429064875856</c:v>
                </c:pt>
                <c:pt idx="3">
                  <c:v>4.5733046834731246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Sheet1!$E$2:$E$5</c:f>
              <c:numCache>
                <c:formatCode>0.0;;</c:formatCode>
                <c:ptCount val="4"/>
                <c:pt idx="0">
                  <c:v>0</c:v>
                </c:pt>
                <c:pt idx="1">
                  <c:v>0</c:v>
                </c:pt>
                <c:pt idx="2">
                  <c:v>8.6972282167440493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Sheet1!$G$2:$G$5</c:f>
              <c:numCache>
                <c:formatCode>0.0;;</c:formatCode>
                <c:ptCount val="4"/>
                <c:pt idx="0">
                  <c:v>8.8733216924982887</c:v>
                </c:pt>
                <c:pt idx="1">
                  <c:v>0</c:v>
                </c:pt>
                <c:pt idx="2">
                  <c:v>0</c:v>
                </c:pt>
                <c:pt idx="3">
                  <c:v>9.2007529483466666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(281)</c:v>
                </c:pt>
                <c:pt idx="3">
                  <c:v>Hinchingbrooke Hospital (169)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1.1266783075017113</c:v>
                </c:pt>
                <c:pt idx="1">
                  <c:v>0</c:v>
                </c:pt>
                <c:pt idx="2">
                  <c:v>1.3027717832559507</c:v>
                </c:pt>
                <c:pt idx="3">
                  <c:v>0.79924705165333343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Sheet1!$E$2:$E$5</c:f>
              <c:numCache>
                <c:formatCode>0.0;;</c:formatCode>
                <c:ptCount val="4"/>
                <c:pt idx="0">
                  <c:v>0</c:v>
                </c:pt>
                <c:pt idx="1">
                  <c:v>0</c:v>
                </c:pt>
                <c:pt idx="2">
                  <c:v>8.7156701357850359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Sheet1!$G$2:$G$5</c:f>
              <c:numCache>
                <c:formatCode>0.0;;</c:formatCode>
                <c:ptCount val="4"/>
                <c:pt idx="0">
                  <c:v>8.8919686085036478</c:v>
                </c:pt>
                <c:pt idx="1">
                  <c:v>0</c:v>
                </c:pt>
                <c:pt idx="2">
                  <c:v>0</c:v>
                </c:pt>
                <c:pt idx="3">
                  <c:v>9.1841283305213643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Stamford &amp; Rutland Hospital (-)</c:v>
                </c:pt>
                <c:pt idx="2">
                  <c:v>Peterborough City Hospital (267)</c:v>
                </c:pt>
                <c:pt idx="3">
                  <c:v>Hinchingbrooke Hospital (166)</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1.1080313914963522</c:v>
                </c:pt>
                <c:pt idx="1">
                  <c:v>0</c:v>
                </c:pt>
                <c:pt idx="2">
                  <c:v>1.2843298642149641</c:v>
                </c:pt>
                <c:pt idx="3">
                  <c:v>0.81587166947863565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Sheet1!$E$2:$E$5</c:f>
              <c:numCache>
                <c:formatCode>0.0;;</c:formatCode>
                <c:ptCount val="4"/>
                <c:pt idx="0">
                  <c:v>0</c:v>
                </c:pt>
                <c:pt idx="1">
                  <c:v>0</c:v>
                </c:pt>
                <c:pt idx="2">
                  <c:v>7.5807132104272448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Sheet1!$F$2:$F$5</c:f>
              <c:numCache>
                <c:formatCode>0.0;;</c:formatCode>
                <c:ptCount val="4"/>
                <c:pt idx="0">
                  <c:v>7.7691506942596771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Sheet1!$G$2:$G$5</c:f>
              <c:numCache>
                <c:formatCode>0.0;;</c:formatCode>
                <c:ptCount val="4"/>
                <c:pt idx="0">
                  <c:v>0</c:v>
                </c:pt>
                <c:pt idx="1">
                  <c:v>0</c:v>
                </c:pt>
                <c:pt idx="2">
                  <c:v>0</c:v>
                </c:pt>
                <c:pt idx="3">
                  <c:v>8.1868782166752698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Stamford &amp; Rutland Hospital (-)</c:v>
                </c:pt>
                <c:pt idx="2">
                  <c:v>Peterborough City Hospital (280)</c:v>
                </c:pt>
                <c:pt idx="3">
                  <c:v>Hinchingbrooke Hospital (170)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2.2308493057403229</c:v>
                </c:pt>
                <c:pt idx="1">
                  <c:v>0</c:v>
                </c:pt>
                <c:pt idx="2">
                  <c:v>2.4192867895727552</c:v>
                </c:pt>
                <c:pt idx="3">
                  <c:v>1.8131217833247302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6.7020304532544266</c:v>
                </c:pt>
                <c:pt idx="1">
                  <c:v>7.5118376612164681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7.2797783023690403</c:v>
                </c:pt>
                <c:pt idx="1">
                  <c:v>7.5471922877151112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6.7210473034764933</c:v>
                </c:pt>
                <c:pt idx="1">
                  <c:v>6.2512678122684324</c:v>
                </c:pt>
                <c:pt idx="2">
                  <c:v>6.0182689612155018</c:v>
                </c:pt>
                <c:pt idx="3">
                  <c:v>5.7509584153065099</c:v>
                </c:pt>
                <c:pt idx="4">
                  <c:v>5.9438198147304169</c:v>
                </c:pt>
                <c:pt idx="5">
                  <c:v>6.2989571491913319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5.8283282305239972</c:v>
                </c:pt>
                <c:pt idx="1">
                  <c:v>6.3925551944184713</c:v>
                </c:pt>
                <c:pt idx="2">
                  <c:v>5.6556411671385751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8.1250421006197513</c:v>
                </c:pt>
                <c:pt idx="1">
                  <c:v>8.2893083728565156</c:v>
                </c:pt>
                <c:pt idx="2">
                  <c:v>8.013759279500885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8.4394231998790072</c:v>
                </c:pt>
                <c:pt idx="1">
                  <c:v>8.3569235574499636</c:v>
                </c:pt>
                <c:pt idx="2">
                  <c:v>8.3270184966017471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9.2504803426434901</c:v>
                </c:pt>
                <c:pt idx="1">
                  <c:v>9.2212313303437234</c:v>
                </c:pt>
                <c:pt idx="2">
                  <c:v>9.3284334812659448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3.2389192902586958</c:v>
                </c:pt>
                <c:pt idx="1">
                  <c:v>3.7960242901204069</c:v>
                </c:pt>
                <c:pt idx="2">
                  <c:v>3.3280929521312581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9.4018513254989458</c:v>
                </c:pt>
                <c:pt idx="1">
                  <c:v>9.2760884305199536</c:v>
                </c:pt>
                <c:pt idx="2">
                  <c:v>8.9252908894737573</c:v>
                </c:pt>
                <c:pt idx="3">
                  <c:v>8.823125496903355</c:v>
                </c:pt>
                <c:pt idx="4">
                  <c:v>8.8288700253985635</c:v>
                </c:pt>
                <c:pt idx="5">
                  <c:v>8.6985262981703997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8.5018161856663319</c:v>
                </c:pt>
                <c:pt idx="1">
                  <c:v>8.485444605160378</c:v>
                </c:pt>
                <c:pt idx="2">
                  <c:v>8.0136196887672195</c:v>
                </c:pt>
                <c:pt idx="3">
                  <c:v>7.6871870869647676</c:v>
                </c:pt>
                <c:pt idx="4">
                  <c:v>7.9715759405104727</c:v>
                </c:pt>
                <c:pt idx="5">
                  <c:v>7.6233109944509163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8.4700274811306748</c:v>
                </c:pt>
                <c:pt idx="1">
                  <c:v>7.7517764897591768</c:v>
                </c:pt>
                <c:pt idx="2">
                  <c:v>8.2695581775062532</c:v>
                </c:pt>
                <c:pt idx="3">
                  <c:v>8.241477393676881</c:v>
                </c:pt>
                <c:pt idx="4">
                  <c:v>8.3341193907853608</c:v>
                </c:pt>
                <c:pt idx="5">
                  <c:v>8.4959412645880139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8.2037958020967814</c:v>
                </c:pt>
                <c:pt idx="1">
                  <c:v>6.889977172502765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6.6138805729546783</c:v>
                </c:pt>
                <c:pt idx="1">
                  <c:v>5.4845513277944447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9.3240422899989284</c:v>
                </c:pt>
                <c:pt idx="1">
                  <c:v>9.3890093747371104</c:v>
                </c:pt>
                <c:pt idx="2">
                  <c:v>9.2438480006274819</c:v>
                </c:pt>
                <c:pt idx="3">
                  <c:v>9.0964551697102785</c:v>
                </c:pt>
                <c:pt idx="4">
                  <c:v>9.2001824262031793</c:v>
                </c:pt>
                <c:pt idx="5">
                  <c:v>8.9389043634864116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8.6676280972179445</c:v>
                </c:pt>
                <c:pt idx="1">
                  <c:v>8.4463950550074074</c:v>
                </c:pt>
                <c:pt idx="2">
                  <c:v>8.4530585637618572</c:v>
                </c:pt>
                <c:pt idx="3">
                  <c:v>8.4175493699448261</c:v>
                </c:pt>
                <c:pt idx="4">
                  <c:v>8.454244027914692</c:v>
                </c:pt>
                <c:pt idx="5">
                  <c:v>8.3486358471676176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9.154321302588615</c:v>
                </c:pt>
                <c:pt idx="1">
                  <c:v>9.0361750891117794</c:v>
                </c:pt>
                <c:pt idx="2">
                  <c:v>9.0610950912691681</c:v>
                </c:pt>
                <c:pt idx="3">
                  <c:v>8.8686827411820275</c:v>
                </c:pt>
                <c:pt idx="4">
                  <c:v>8.9403887848189161</c:v>
                </c:pt>
                <c:pt idx="5">
                  <c:v>8.6234391447555847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8.6068432902019261</c:v>
                </c:pt>
                <c:pt idx="1">
                  <c:v>8.7392639888201646</c:v>
                </c:pt>
                <c:pt idx="2">
                  <c:v>8.4358231290316308</c:v>
                </c:pt>
                <c:pt idx="3">
                  <c:v>8.3937033955525813</c:v>
                </c:pt>
                <c:pt idx="4">
                  <c:v>8.4666966265768391</c:v>
                </c:pt>
                <c:pt idx="5">
                  <c:v>8.471522441448931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8.8825614942969349</c:v>
                </c:pt>
                <c:pt idx="1">
                  <c:v>8.677073243303596</c:v>
                </c:pt>
                <c:pt idx="2">
                  <c:v>8.6977251815006635</c:v>
                </c:pt>
                <c:pt idx="3">
                  <c:v>8.2934054701115425</c:v>
                </c:pt>
                <c:pt idx="4">
                  <c:v>8.6621639232580314</c:v>
                </c:pt>
                <c:pt idx="5">
                  <c:v>8.1203020357112141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9.3110080059152835</c:v>
                </c:pt>
                <c:pt idx="1">
                  <c:v>9.0086183818672989</c:v>
                </c:pt>
                <c:pt idx="2">
                  <c:v>9.0870445256460126</c:v>
                </c:pt>
                <c:pt idx="3">
                  <c:v>8.7078257029741586</c:v>
                </c:pt>
                <c:pt idx="4">
                  <c:v>8.9206281400958147</c:v>
                </c:pt>
                <c:pt idx="5">
                  <c:v>8.7007713502328023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8.8116976346889917</c:v>
                </c:pt>
                <c:pt idx="1">
                  <c:v>8.8693224908635191</c:v>
                </c:pt>
                <c:pt idx="2">
                  <c:v>8.6053988674755715</c:v>
                </c:pt>
                <c:pt idx="3">
                  <c:v>8.4483670093492389</c:v>
                </c:pt>
                <c:pt idx="4">
                  <c:v>8.7464974417884012</c:v>
                </c:pt>
                <c:pt idx="5">
                  <c:v>8.5157625256551768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7.7457808224823124</c:v>
                </c:pt>
                <c:pt idx="1">
                  <c:v>7.2763307661842962</c:v>
                </c:pt>
                <c:pt idx="2">
                  <c:v>6.9073331345594777</c:v>
                </c:pt>
                <c:pt idx="3">
                  <c:v>6.8874244679857517</c:v>
                </c:pt>
                <c:pt idx="4">
                  <c:v>7.2887499633077946</c:v>
                </c:pt>
                <c:pt idx="5">
                  <c:v>6.9042380968557771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7.8591634461654571</c:v>
                </c:pt>
                <c:pt idx="1">
                  <c:v>7.7851570376259547</c:v>
                </c:pt>
                <c:pt idx="2">
                  <c:v>7.6966368357925798</c:v>
                </c:pt>
                <c:pt idx="3">
                  <c:v>7.0582878490213226</c:v>
                </c:pt>
                <c:pt idx="4">
                  <c:v>7.7408164675605464</c:v>
                </c:pt>
                <c:pt idx="5">
                  <c:v>7.6410729270843731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7.2393508366426396</c:v>
                </c:pt>
                <c:pt idx="1">
                  <c:v>7.1026184169759929</c:v>
                </c:pt>
                <c:pt idx="2">
                  <c:v>6.8595799440110632</c:v>
                </c:pt>
                <c:pt idx="3">
                  <c:v>6.4939422696251992</c:v>
                </c:pt>
                <c:pt idx="4">
                  <c:v>7.0062373656273476</c:v>
                </c:pt>
                <c:pt idx="5">
                  <c:v>6.7505559677641003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8.8496546172067845</c:v>
                </c:pt>
                <c:pt idx="1">
                  <c:v>8.7833464643804184</c:v>
                </c:pt>
                <c:pt idx="2">
                  <c:v>8.770624125668693</c:v>
                </c:pt>
                <c:pt idx="3">
                  <c:v>8.6331771000727038</c:v>
                </c:pt>
                <c:pt idx="4">
                  <c:v>8.7255686339747101</c:v>
                </c:pt>
                <c:pt idx="5">
                  <c:v>8.5664077208436176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7.8386391629747658</c:v>
                </c:pt>
                <c:pt idx="1">
                  <c:v>7.5135532160101128</c:v>
                </c:pt>
                <c:pt idx="2">
                  <c:v>7.6287761118806339</c:v>
                </c:pt>
                <c:pt idx="3">
                  <c:v>7.2198034461861473</c:v>
                </c:pt>
                <c:pt idx="4">
                  <c:v>7.6146748621375124</c:v>
                </c:pt>
                <c:pt idx="5">
                  <c:v>7.2703853886321674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9.6090120382553099</c:v>
                </c:pt>
                <c:pt idx="1">
                  <c:v>9.3838909179921401</c:v>
                </c:pt>
                <c:pt idx="2">
                  <c:v>9.4720706716168674</c:v>
                </c:pt>
                <c:pt idx="3">
                  <c:v>9.469129870570395</c:v>
                </c:pt>
                <c:pt idx="4">
                  <c:v>9.3742836706583059</c:v>
                </c:pt>
                <c:pt idx="5">
                  <c:v>9.2735346648764345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9.0504152443775538</c:v>
                </c:pt>
                <c:pt idx="1">
                  <c:v>8.9308274443604994</c:v>
                </c:pt>
                <c:pt idx="2">
                  <c:v>8.8208118524418087</c:v>
                </c:pt>
                <c:pt idx="3">
                  <c:v>8.6558259816938197</c:v>
                </c:pt>
                <c:pt idx="4">
                  <c:v>8.916079278297893</c:v>
                </c:pt>
                <c:pt idx="5">
                  <c:v>8.702199292388638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8.4578462410291717</c:v>
                </c:pt>
                <c:pt idx="1">
                  <c:v>8.2003858725977423</c:v>
                </c:pt>
                <c:pt idx="2">
                  <c:v>8.0346807284975377</c:v>
                </c:pt>
                <c:pt idx="3">
                  <c:v>7.9915164890687436</c:v>
                </c:pt>
                <c:pt idx="4">
                  <c:v>8.0765207538868236</c:v>
                </c:pt>
                <c:pt idx="5">
                  <c:v>7.9486142207596107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6.6408884705446134</c:v>
                </c:pt>
                <c:pt idx="1">
                  <c:v>5.5373612524161748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7.2095302601988589</c:v>
                </c:pt>
                <c:pt idx="1">
                  <c:v>6.2166449671194517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7.0262080151792397</c:v>
                </c:pt>
                <c:pt idx="1">
                  <c:v>6.6364343485037738</c:v>
                </c:pt>
                <c:pt idx="2">
                  <c:v>6.5770925896252139</c:v>
                </c:pt>
                <c:pt idx="3">
                  <c:v>5.9783839587322616</c:v>
                </c:pt>
                <c:pt idx="4">
                  <c:v>6.2916642699691723</c:v>
                </c:pt>
                <c:pt idx="5">
                  <c:v>6.1833430217371061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8.5019099719218243</c:v>
                </c:pt>
                <c:pt idx="1">
                  <c:v>8.2301724743541271</c:v>
                </c:pt>
                <c:pt idx="2">
                  <c:v>8.3412511743138023</c:v>
                </c:pt>
                <c:pt idx="3">
                  <c:v>7.9594722635052282</c:v>
                </c:pt>
                <c:pt idx="4">
                  <c:v>8.4928426603648077</c:v>
                </c:pt>
                <c:pt idx="5">
                  <c:v>7.9702717412502979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7.2766342301023457</c:v>
                </c:pt>
                <c:pt idx="1">
                  <c:v>6.9229868112168784</c:v>
                </c:pt>
                <c:pt idx="2">
                  <c:v>6.337180985451373</c:v>
                </c:pt>
                <c:pt idx="3">
                  <c:v>6.0110447278139061</c:v>
                </c:pt>
                <c:pt idx="4">
                  <c:v>6.802576839346969</c:v>
                </c:pt>
                <c:pt idx="5">
                  <c:v>6.4956878713078572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7.4649071217728737</c:v>
                </c:pt>
                <c:pt idx="1">
                  <c:v>7.7887763878848064</c:v>
                </c:pt>
                <c:pt idx="2">
                  <c:v>7.7750113024226666</c:v>
                </c:pt>
                <c:pt idx="3">
                  <c:v>7.4325741223733974</c:v>
                </c:pt>
                <c:pt idx="4">
                  <c:v>7.634398364147577</c:v>
                </c:pt>
                <c:pt idx="5">
                  <c:v>7.0127683231365507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9.0665720524314626</c:v>
                </c:pt>
                <c:pt idx="1">
                  <c:v>8.8397584376590181</c:v>
                </c:pt>
                <c:pt idx="2">
                  <c:v>8.6824839460880927</c:v>
                </c:pt>
                <c:pt idx="3">
                  <c:v>8.8113456538075834</c:v>
                </c:pt>
                <c:pt idx="4">
                  <c:v>8.8606168140003021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4.7398805861749986</c:v>
                </c:pt>
                <c:pt idx="1">
                  <c:v>4.0343192519756501</c:v>
                </c:pt>
                <c:pt idx="2">
                  <c:v>4.2724665323926834</c:v>
                </c:pt>
                <c:pt idx="3">
                  <c:v>3.5376844762328612</c:v>
                </c:pt>
                <c:pt idx="4">
                  <c:v>4.0959155482691258</c:v>
                </c:pt>
                <c:pt idx="5">
                  <c:v>4.0317720070592236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6.8236099709805211</c:v>
                </c:pt>
                <c:pt idx="1">
                  <c:v>6.4056529955488264</c:v>
                </c:pt>
                <c:pt idx="2">
                  <c:v>6.6139019871815199</c:v>
                </c:pt>
                <c:pt idx="3">
                  <c:v>6.090965912017932</c:v>
                </c:pt>
                <c:pt idx="4">
                  <c:v>6.4440661258393446</c:v>
                </c:pt>
                <c:pt idx="5">
                  <c:v>6.3801814400971919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7.5926818768602509</c:v>
                </c:pt>
                <c:pt idx="1">
                  <c:v>7.2922192947760784</c:v>
                </c:pt>
                <c:pt idx="2">
                  <c:v>7.121766862366905</c:v>
                </c:pt>
                <c:pt idx="3">
                  <c:v>6.9679029847492586</c:v>
                </c:pt>
                <c:pt idx="4">
                  <c:v>7.0737362481908752</c:v>
                </c:pt>
                <c:pt idx="5">
                  <c:v>6.6514270972128768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8.4584640874205199</c:v>
                </c:pt>
                <c:pt idx="1">
                  <c:v>7.6192176891698713</c:v>
                </c:pt>
                <c:pt idx="2">
                  <c:v>7.8626894236368319</c:v>
                </c:pt>
                <c:pt idx="3">
                  <c:v>7.2933935321807866</c:v>
                </c:pt>
                <c:pt idx="4">
                  <c:v>7.9267937828979456</c:v>
                </c:pt>
                <c:pt idx="5">
                  <c:v>7.1908549254365264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6.4290435157691146</c:v>
                </c:pt>
                <c:pt idx="1">
                  <c:v>5.2161225246082648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8.8046977687290138</c:v>
                </c:pt>
                <c:pt idx="1">
                  <c:v>8.9087150396969061</c:v>
                </c:pt>
                <c:pt idx="2">
                  <c:v>8.8733216924982887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9.2704089566184962</c:v>
                </c:pt>
                <c:pt idx="1">
                  <c:v>9.0693550776388658</c:v>
                </c:pt>
                <c:pt idx="2">
                  <c:v>9.0809520964003347</c:v>
                </c:pt>
                <c:pt idx="3">
                  <c:v>8.9043872309394008</c:v>
                </c:pt>
                <c:pt idx="4">
                  <c:v>8.9568264333560368</c:v>
                </c:pt>
                <c:pt idx="5">
                  <c:v>8.8919686085036478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8.4112048878053507</c:v>
                </c:pt>
                <c:pt idx="1">
                  <c:v>8.1010033439804392</c:v>
                </c:pt>
                <c:pt idx="2">
                  <c:v>8.0864608072618473</c:v>
                </c:pt>
                <c:pt idx="3">
                  <c:v>7.7849909995614874</c:v>
                </c:pt>
                <c:pt idx="4">
                  <c:v>7.8998983514020962</c:v>
                </c:pt>
                <c:pt idx="5">
                  <c:v>7.7691506942596771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538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RGN | North West Anglia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538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RGN | North West Anglia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RGN | North West Anglia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 West Anglia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38003408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6916875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469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5183582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726548275"/>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79439469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46610099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70437091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64472792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60039203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8347874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756965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 West Anglia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 West Anglia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469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feeling they were given enough information about care and treatment on virtual ward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7603140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803996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32989786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8612036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06309375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33840719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37326180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6236936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7550835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581523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35320022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3751698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41723360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65221674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72138923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92011595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86795944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578137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75242501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3975517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9254049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091460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9032627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957768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10307718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12256239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64338865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51093813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07667257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594063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6530508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618326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47744180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0658931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67012599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62273145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24290099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9080427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3022459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229130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55099343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053267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77109642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10434770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00097610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95130017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71123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811606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993131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65260103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224961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0307049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99388104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49841619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1471664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6441763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8172584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96171881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98383670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028443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2558927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181491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76653007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3614030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9895612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5646270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79575509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69946319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6749757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37970840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8526665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67040024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9108888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607916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934628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5689585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01167566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31676696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193337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8503100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066799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10283078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3851941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41910521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73153825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6594802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0966694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652354616"/>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79196678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84958091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09270399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7416467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20803556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92492159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942958841"/>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12150718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7473520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1432196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9309828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31514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13359131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58971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6360656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9996546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9080213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38971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2301115"/>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0856835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18472856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974152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5622983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2069329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3762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220784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50865471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62098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2906235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8483896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9842608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8321350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2403669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1114458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2149094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419126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0428300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9563306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234638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0881783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3652728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4554180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6128389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3149115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101700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606590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0805061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2313989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5713563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2469215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151562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8912357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1983345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2630046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2196347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4493307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2137543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314136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5744305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6660982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5798939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2777986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019588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2859168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4973025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6791127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980614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9094160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2126287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847770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6839802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3415776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7123651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039165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975223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853702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8833188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0593752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1868324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7211812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9066527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18139105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1168524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304993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1792078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439692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6283329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27250009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93334828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3777768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29994036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8948573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15806205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1526701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2297347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20034180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31793913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91090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1836895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944717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0863333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70602172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59585078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33066888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58402378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8778719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8130010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754860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0691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146886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4602457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174315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87716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45752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3969159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301621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5518954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481344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772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885113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7691353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194338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07697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2929443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520789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680352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34586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590970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209167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054218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844447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72583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71883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685059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63495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913649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11622470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44181795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59274573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48740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09419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35963659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936160535"/>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95286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45281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3051373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91900235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099936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18730809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0338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12242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3123835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789051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540837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77696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969423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192503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1118390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9312565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52654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7213687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8703661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9148113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836490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011003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12446097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079701989"/>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16647</Words>
  <Application>Microsoft Office PowerPoint</Application>
  <PresentationFormat>Widescreen</PresentationFormat>
  <Paragraphs>2150</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 West Anglia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2026-09-02T16:05:27Z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